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2882-B9D8-4A0D-95D0-57D3C0EAD836}" type="datetimeFigureOut">
              <a:rPr lang="pl-PL" smtClean="0"/>
              <a:t>15.09.2020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512C6-2C5D-449D-8123-A19430E2A08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2882-B9D8-4A0D-95D0-57D3C0EAD836}" type="datetimeFigureOut">
              <a:rPr lang="pl-PL" smtClean="0"/>
              <a:t>15.09.2020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512C6-2C5D-449D-8123-A19430E2A08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2882-B9D8-4A0D-95D0-57D3C0EAD836}" type="datetimeFigureOut">
              <a:rPr lang="pl-PL" smtClean="0"/>
              <a:t>15.09.2020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512C6-2C5D-449D-8123-A19430E2A08A}" type="slidenum">
              <a:rPr lang="pl-PL" smtClean="0"/>
              <a:t>‹#›</a:t>
            </a:fld>
            <a:endParaRPr lang="pl-PL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2882-B9D8-4A0D-95D0-57D3C0EAD836}" type="datetimeFigureOut">
              <a:rPr lang="pl-PL" smtClean="0"/>
              <a:t>15.09.2020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512C6-2C5D-449D-8123-A19430E2A08A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2882-B9D8-4A0D-95D0-57D3C0EAD836}" type="datetimeFigureOut">
              <a:rPr lang="pl-PL" smtClean="0"/>
              <a:t>15.09.2020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512C6-2C5D-449D-8123-A19430E2A08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2882-B9D8-4A0D-95D0-57D3C0EAD836}" type="datetimeFigureOut">
              <a:rPr lang="pl-PL" smtClean="0"/>
              <a:t>15.09.2020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512C6-2C5D-449D-8123-A19430E2A08A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2882-B9D8-4A0D-95D0-57D3C0EAD836}" type="datetimeFigureOut">
              <a:rPr lang="pl-PL" smtClean="0"/>
              <a:t>15.09.2020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512C6-2C5D-449D-8123-A19430E2A08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2882-B9D8-4A0D-95D0-57D3C0EAD836}" type="datetimeFigureOut">
              <a:rPr lang="pl-PL" smtClean="0"/>
              <a:t>15.09.2020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512C6-2C5D-449D-8123-A19430E2A08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2882-B9D8-4A0D-95D0-57D3C0EAD836}" type="datetimeFigureOut">
              <a:rPr lang="pl-PL" smtClean="0"/>
              <a:t>15.09.2020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512C6-2C5D-449D-8123-A19430E2A08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2882-B9D8-4A0D-95D0-57D3C0EAD836}" type="datetimeFigureOut">
              <a:rPr lang="pl-PL" smtClean="0"/>
              <a:t>15.09.2020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512C6-2C5D-449D-8123-A19430E2A08A}" type="slidenum">
              <a:rPr lang="pl-PL" smtClean="0"/>
              <a:t>‹#›</a:t>
            </a:fld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2882-B9D8-4A0D-95D0-57D3C0EAD836}" type="datetimeFigureOut">
              <a:rPr lang="pl-PL" smtClean="0"/>
              <a:t>15.09.2020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512C6-2C5D-449D-8123-A19430E2A08A}" type="slidenum">
              <a:rPr lang="pl-PL" smtClean="0"/>
              <a:t>‹#›</a:t>
            </a:fld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3F22882-B9D8-4A0D-95D0-57D3C0EAD836}" type="datetimeFigureOut">
              <a:rPr lang="pl-PL" smtClean="0"/>
              <a:t>15.09.2020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62512C6-2C5D-449D-8123-A19430E2A08A}" type="slidenum">
              <a:rPr lang="pl-PL" smtClean="0"/>
              <a:t>‹#›</a:t>
            </a:fld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ffice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 smtClean="0"/>
              <a:t>Instrukcja logowania </a:t>
            </a:r>
            <a:endParaRPr lang="pl-PL" dirty="0"/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pl-PL" b="1" dirty="0" smtClean="0">
                <a:solidFill>
                  <a:schemeClr val="tx1"/>
                </a:solidFill>
              </a:rPr>
              <a:t>OFFICE 365</a:t>
            </a:r>
            <a:endParaRPr lang="pl-P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84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Wpisz w przeglądarkę adres</a:t>
            </a:r>
          </a:p>
          <a:p>
            <a:endParaRPr lang="pl-PL" dirty="0" smtClean="0"/>
          </a:p>
          <a:p>
            <a:endParaRPr lang="pl-PL" dirty="0"/>
          </a:p>
          <a:p>
            <a:r>
              <a:rPr lang="pl-PL" dirty="0" smtClean="0">
                <a:hlinkClick r:id="rId2"/>
              </a:rPr>
              <a:t>www.office.com</a:t>
            </a:r>
            <a:endParaRPr lang="pl-PL" dirty="0" smtClean="0"/>
          </a:p>
          <a:p>
            <a:endParaRPr lang="pl-PL" dirty="0" smtClean="0"/>
          </a:p>
          <a:p>
            <a:endParaRPr lang="pl-PL" dirty="0"/>
          </a:p>
          <a:p>
            <a:r>
              <a:rPr lang="pl-PL" dirty="0" smtClean="0"/>
              <a:t>Otworzy się następujące okno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1798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Z</a:t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4797151"/>
            <a:ext cx="6400800" cy="1224137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tx1"/>
                </a:solidFill>
              </a:rPr>
              <a:t>KLIKNIJ</a:t>
            </a:r>
            <a:r>
              <a:rPr lang="pl-PL" dirty="0" smtClean="0"/>
              <a:t> </a:t>
            </a:r>
            <a:r>
              <a:rPr lang="pl-PL" dirty="0" smtClean="0">
                <a:solidFill>
                  <a:schemeClr val="tx1"/>
                </a:solidFill>
              </a:rPr>
              <a:t>„ZALOGUJ SIĘ”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4664"/>
            <a:ext cx="7604125" cy="4248150"/>
          </a:xfrm>
        </p:spPr>
      </p:pic>
      <p:cxnSp>
        <p:nvCxnSpPr>
          <p:cNvPr id="6" name="Łącznik prosty ze strzałką 5"/>
          <p:cNvCxnSpPr/>
          <p:nvPr/>
        </p:nvCxnSpPr>
        <p:spPr>
          <a:xfrm flipV="1">
            <a:off x="1259632" y="2852936"/>
            <a:ext cx="432048" cy="108012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32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Podtytuł 5"/>
          <p:cNvSpPr>
            <a:spLocks noGrp="1"/>
          </p:cNvSpPr>
          <p:nvPr>
            <p:ph type="subTitle" idx="1"/>
          </p:nvPr>
        </p:nvSpPr>
        <p:spPr>
          <a:xfrm>
            <a:off x="1371600" y="4077071"/>
            <a:ext cx="6400800" cy="1584177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We wskazanym miejscu należy wpisać nazwę użytkownika, którą przekazał wychowawca klasy </a:t>
            </a:r>
          </a:p>
          <a:p>
            <a:r>
              <a:rPr lang="pl-PL" dirty="0">
                <a:solidFill>
                  <a:schemeClr val="tx1"/>
                </a:solidFill>
              </a:rPr>
              <a:t>i</a:t>
            </a:r>
            <a:r>
              <a:rPr lang="pl-PL" dirty="0" smtClean="0">
                <a:solidFill>
                  <a:schemeClr val="tx1"/>
                </a:solidFill>
              </a:rPr>
              <a:t> zatwierdzić </a:t>
            </a:r>
            <a:r>
              <a:rPr lang="pl-PL" dirty="0" smtClean="0">
                <a:solidFill>
                  <a:schemeClr val="tx1"/>
                </a:solidFill>
              </a:rPr>
              <a:t>klikając „dalej</a:t>
            </a:r>
            <a:r>
              <a:rPr lang="pl-PL" dirty="0" smtClean="0">
                <a:solidFill>
                  <a:schemeClr val="tx1"/>
                </a:solidFill>
              </a:rPr>
              <a:t>”.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04664"/>
            <a:ext cx="6240463" cy="3451225"/>
          </a:xfrm>
        </p:spPr>
      </p:pic>
      <p:cxnSp>
        <p:nvCxnSpPr>
          <p:cNvPr id="8" name="Łącznik prosty ze strzałką 7"/>
          <p:cNvCxnSpPr/>
          <p:nvPr/>
        </p:nvCxnSpPr>
        <p:spPr>
          <a:xfrm flipH="1">
            <a:off x="4355976" y="1222350"/>
            <a:ext cx="792088" cy="648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090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Podtytuł 5"/>
          <p:cNvSpPr>
            <a:spLocks noGrp="1"/>
          </p:cNvSpPr>
          <p:nvPr>
            <p:ph type="subTitle" idx="1"/>
          </p:nvPr>
        </p:nvSpPr>
        <p:spPr>
          <a:xfrm>
            <a:off x="1371600" y="4005063"/>
            <a:ext cx="6400800" cy="1728193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W kolejnym oknie należy wpisać hasło, które również przekazał </a:t>
            </a:r>
            <a:r>
              <a:rPr lang="pl-PL" dirty="0" smtClean="0">
                <a:solidFill>
                  <a:schemeClr val="tx1"/>
                </a:solidFill>
              </a:rPr>
              <a:t>wychowawca.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76672"/>
            <a:ext cx="6135687" cy="3451225"/>
          </a:xfrm>
        </p:spPr>
      </p:pic>
      <p:cxnSp>
        <p:nvCxnSpPr>
          <p:cNvPr id="8" name="Łącznik prosty ze strzałką 7"/>
          <p:cNvCxnSpPr/>
          <p:nvPr/>
        </p:nvCxnSpPr>
        <p:spPr>
          <a:xfrm flipH="1">
            <a:off x="4644008" y="1628800"/>
            <a:ext cx="936104" cy="5892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457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Podtytuł 5"/>
          <p:cNvSpPr>
            <a:spLocks noGrp="1"/>
          </p:cNvSpPr>
          <p:nvPr>
            <p:ph type="subTitle" idx="1"/>
          </p:nvPr>
        </p:nvSpPr>
        <p:spPr>
          <a:xfrm>
            <a:off x="1371600" y="3861047"/>
            <a:ext cx="6400800" cy="1656185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W kolejnym </a:t>
            </a:r>
            <a:r>
              <a:rPr lang="pl-PL" dirty="0">
                <a:solidFill>
                  <a:schemeClr val="tx1"/>
                </a:solidFill>
              </a:rPr>
              <a:t>o</a:t>
            </a:r>
            <a:r>
              <a:rPr lang="pl-PL" dirty="0" smtClean="0">
                <a:solidFill>
                  <a:schemeClr val="tx1"/>
                </a:solidFill>
              </a:rPr>
              <a:t>knie pojawi się prośba o zmianę hasła.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Należy wpisać wymyślone przez siebie </a:t>
            </a:r>
            <a:r>
              <a:rPr lang="pl-PL" dirty="0" smtClean="0">
                <a:solidFill>
                  <a:schemeClr val="tx1"/>
                </a:solidFill>
              </a:rPr>
              <a:t>hasło.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60648"/>
            <a:ext cx="6134100" cy="3451225"/>
          </a:xfrm>
        </p:spPr>
      </p:pic>
    </p:spTree>
    <p:extLst>
      <p:ext uri="{BB962C8B-B14F-4D97-AF65-F5344CB8AC3E}">
        <p14:creationId xmlns:p14="http://schemas.microsoft.com/office/powerpoint/2010/main" val="50534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Podtytuł 5"/>
          <p:cNvSpPr>
            <a:spLocks noGrp="1"/>
          </p:cNvSpPr>
          <p:nvPr>
            <p:ph type="subTitle" idx="1"/>
          </p:nvPr>
        </p:nvSpPr>
        <p:spPr>
          <a:xfrm>
            <a:off x="1371600" y="3933055"/>
            <a:ext cx="6400800" cy="1728193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W tym oknie jeśli zaznaczymy „tak” komputer zapamięta nasze hasło i nie będzie potrzeby wpisywania hasła przy każdym logowaniu.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W przypadku zaznaczenia „nie” przy każdym logowaniu będzie trzeba wpisać hasło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32656"/>
            <a:ext cx="6135688" cy="3451225"/>
          </a:xfrm>
        </p:spPr>
      </p:pic>
    </p:spTree>
    <p:extLst>
      <p:ext uri="{BB962C8B-B14F-4D97-AF65-F5344CB8AC3E}">
        <p14:creationId xmlns:p14="http://schemas.microsoft.com/office/powerpoint/2010/main" val="228656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Podtytuł 5"/>
          <p:cNvSpPr>
            <a:spLocks noGrp="1"/>
          </p:cNvSpPr>
          <p:nvPr>
            <p:ph type="subTitle" idx="1"/>
          </p:nvPr>
        </p:nvSpPr>
        <p:spPr>
          <a:xfrm>
            <a:off x="1371600" y="3933055"/>
            <a:ext cx="6400800" cy="1296145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LOGOWANIE ZAKOŃCZONE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Klikamy ikonkę </a:t>
            </a:r>
            <a:r>
              <a:rPr lang="pl-PL" dirty="0" err="1" smtClean="0">
                <a:solidFill>
                  <a:schemeClr val="tx1"/>
                </a:solidFill>
              </a:rPr>
              <a:t>Teams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32656"/>
            <a:ext cx="6135688" cy="3451225"/>
          </a:xfrm>
        </p:spPr>
      </p:pic>
      <p:cxnSp>
        <p:nvCxnSpPr>
          <p:cNvPr id="8" name="Łącznik prosty ze strzałką 7"/>
          <p:cNvCxnSpPr/>
          <p:nvPr/>
        </p:nvCxnSpPr>
        <p:spPr>
          <a:xfrm flipV="1">
            <a:off x="5436096" y="1412776"/>
            <a:ext cx="288032" cy="29523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671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l-PL" dirty="0" smtClean="0"/>
              <a:t>Z obsługą platformy TEAMS zapoznają </a:t>
            </a:r>
            <a:r>
              <a:rPr lang="pl-PL" dirty="0" smtClean="0"/>
              <a:t>nauczyciele informatyki podczas zajęć lub wychowawcy na godzinie </a:t>
            </a:r>
            <a:r>
              <a:rPr lang="pl-PL" dirty="0" smtClean="0"/>
              <a:t>wychowawczej.</a:t>
            </a:r>
          </a:p>
          <a:p>
            <a:pPr algn="ctr"/>
            <a:endParaRPr lang="pl-PL" dirty="0"/>
          </a:p>
          <a:p>
            <a:pPr algn="ctr"/>
            <a:r>
              <a:rPr lang="pl-PL" dirty="0" smtClean="0"/>
              <a:t>DZIĘKUJĘ ZA UWAGĘ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026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ształt fali">
  <a:themeElements>
    <a:clrScheme name="Kształt fal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Kształt fal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ształt fal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74</TotalTime>
  <Words>124</Words>
  <Application>Microsoft Office PowerPoint</Application>
  <PresentationFormat>Pokaz na ekranie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Kształt fali</vt:lpstr>
      <vt:lpstr>Instrukcja logowania </vt:lpstr>
      <vt:lpstr>Prezentacja programu PowerPoint</vt:lpstr>
      <vt:lpstr>Z             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Instrukcja logowania</dc:title>
  <dc:creator>user</dc:creator>
  <cp:lastModifiedBy>user</cp:lastModifiedBy>
  <cp:revision>10</cp:revision>
  <dcterms:created xsi:type="dcterms:W3CDTF">2020-09-15T08:32:51Z</dcterms:created>
  <dcterms:modified xsi:type="dcterms:W3CDTF">2020-09-15T09:52:43Z</dcterms:modified>
</cp:coreProperties>
</file>